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1"/>
  </p:sldMasterIdLst>
  <p:sldIdLst>
    <p:sldId id="313" r:id="rId2"/>
    <p:sldId id="290" r:id="rId3"/>
    <p:sldId id="314" r:id="rId4"/>
    <p:sldId id="31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23" d="100"/>
          <a:sy n="123" d="100"/>
        </p:scale>
        <p:origin x="-114" y="-27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7FC3B6-DB34-4D51-873B-665A1EC3208B}" type="datetimeFigureOut">
              <a:rPr lang="en-AU" smtClean="0"/>
              <a:pPr/>
              <a:t>19/05/2019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10C021E2-7F25-4A00-A039-C3CA9F59BA77}" type="slidenum">
              <a:rPr lang="en-AU" smtClean="0"/>
              <a:pPr/>
              <a:t>‹#›</a:t>
            </a:fld>
            <a:endParaRPr lang="en-AU" dirty="0"/>
          </a:p>
        </p:txBody>
      </p:sp>
    </p:spTree>
    <p:extLst>
      <p:ext uri="{BB962C8B-B14F-4D97-AF65-F5344CB8AC3E}">
        <p14:creationId xmlns="" xmlns:p14="http://schemas.microsoft.com/office/powerpoint/2010/main" val="168014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7FC3B6-DB34-4D51-873B-665A1EC3208B}" type="datetimeFigureOut">
              <a:rPr lang="en-AU" smtClean="0"/>
              <a:pPr/>
              <a:t>19/05/2019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10C021E2-7F25-4A00-A039-C3CA9F59BA77}" type="slidenum">
              <a:rPr lang="en-AU" smtClean="0"/>
              <a:pPr/>
              <a:t>‹#›</a:t>
            </a:fld>
            <a:endParaRPr lang="en-AU" dirty="0"/>
          </a:p>
        </p:txBody>
      </p:sp>
    </p:spTree>
    <p:extLst>
      <p:ext uri="{BB962C8B-B14F-4D97-AF65-F5344CB8AC3E}">
        <p14:creationId xmlns="" xmlns:p14="http://schemas.microsoft.com/office/powerpoint/2010/main" val="772623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7FC3B6-DB34-4D51-873B-665A1EC3208B}" type="datetimeFigureOut">
              <a:rPr lang="en-AU" smtClean="0"/>
              <a:pPr/>
              <a:t>19/05/2019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10C021E2-7F25-4A00-A039-C3CA9F59BA77}" type="slidenum">
              <a:rPr lang="en-AU" smtClean="0"/>
              <a:pPr/>
              <a:t>‹#›</a:t>
            </a:fld>
            <a:endParaRPr lang="en-AU"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2604827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7FC3B6-DB34-4D51-873B-665A1EC3208B}" type="datetimeFigureOut">
              <a:rPr lang="en-AU" smtClean="0"/>
              <a:pPr/>
              <a:t>19/05/2019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10C021E2-7F25-4A00-A039-C3CA9F59BA77}" type="slidenum">
              <a:rPr lang="en-AU" smtClean="0"/>
              <a:pPr/>
              <a:t>‹#›</a:t>
            </a:fld>
            <a:endParaRPr lang="en-AU" dirty="0"/>
          </a:p>
        </p:txBody>
      </p:sp>
    </p:spTree>
    <p:extLst>
      <p:ext uri="{BB962C8B-B14F-4D97-AF65-F5344CB8AC3E}">
        <p14:creationId xmlns="" xmlns:p14="http://schemas.microsoft.com/office/powerpoint/2010/main" val="4079634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7FC3B6-DB34-4D51-873B-665A1EC3208B}" type="datetimeFigureOut">
              <a:rPr lang="en-AU" smtClean="0"/>
              <a:pPr/>
              <a:t>19/05/2019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10C021E2-7F25-4A00-A039-C3CA9F59BA77}" type="slidenum">
              <a:rPr lang="en-AU" smtClean="0"/>
              <a:pPr/>
              <a:t>‹#›</a:t>
            </a:fld>
            <a:endParaRPr lang="en-AU"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12776837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7FC3B6-DB34-4D51-873B-665A1EC3208B}" type="datetimeFigureOut">
              <a:rPr lang="en-AU" smtClean="0"/>
              <a:pPr/>
              <a:t>19/05/2019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10C021E2-7F25-4A00-A039-C3CA9F59BA77}" type="slidenum">
              <a:rPr lang="en-AU" smtClean="0"/>
              <a:pPr/>
              <a:t>‹#›</a:t>
            </a:fld>
            <a:endParaRPr lang="en-AU" dirty="0"/>
          </a:p>
        </p:txBody>
      </p:sp>
    </p:spTree>
    <p:extLst>
      <p:ext uri="{BB962C8B-B14F-4D97-AF65-F5344CB8AC3E}">
        <p14:creationId xmlns="" xmlns:p14="http://schemas.microsoft.com/office/powerpoint/2010/main" val="319730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7FC3B6-DB34-4D51-873B-665A1EC3208B}" type="datetimeFigureOut">
              <a:rPr lang="en-AU" smtClean="0"/>
              <a:pPr/>
              <a:t>19/05/2019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10C021E2-7F25-4A00-A039-C3CA9F59BA77}" type="slidenum">
              <a:rPr lang="en-AU" smtClean="0"/>
              <a:pPr/>
              <a:t>‹#›</a:t>
            </a:fld>
            <a:endParaRPr lang="en-AU" dirty="0"/>
          </a:p>
        </p:txBody>
      </p:sp>
    </p:spTree>
    <p:extLst>
      <p:ext uri="{BB962C8B-B14F-4D97-AF65-F5344CB8AC3E}">
        <p14:creationId xmlns="" xmlns:p14="http://schemas.microsoft.com/office/powerpoint/2010/main" val="3002919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7FC3B6-DB34-4D51-873B-665A1EC3208B}" type="datetimeFigureOut">
              <a:rPr lang="en-AU" smtClean="0"/>
              <a:pPr/>
              <a:t>19/05/2019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10C021E2-7F25-4A00-A039-C3CA9F59BA77}" type="slidenum">
              <a:rPr lang="en-AU" smtClean="0"/>
              <a:pPr/>
              <a:t>‹#›</a:t>
            </a:fld>
            <a:endParaRPr lang="en-AU" dirty="0"/>
          </a:p>
        </p:txBody>
      </p:sp>
    </p:spTree>
    <p:extLst>
      <p:ext uri="{BB962C8B-B14F-4D97-AF65-F5344CB8AC3E}">
        <p14:creationId xmlns="" xmlns:p14="http://schemas.microsoft.com/office/powerpoint/2010/main" val="3765223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7FC3B6-DB34-4D51-873B-665A1EC3208B}" type="datetimeFigureOut">
              <a:rPr lang="en-AU" smtClean="0"/>
              <a:pPr/>
              <a:t>19/05/2019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10C021E2-7F25-4A00-A039-C3CA9F59BA77}" type="slidenum">
              <a:rPr lang="en-AU" smtClean="0"/>
              <a:pPr/>
              <a:t>‹#›</a:t>
            </a:fld>
            <a:endParaRPr lang="en-AU" dirty="0"/>
          </a:p>
        </p:txBody>
      </p:sp>
    </p:spTree>
    <p:extLst>
      <p:ext uri="{BB962C8B-B14F-4D97-AF65-F5344CB8AC3E}">
        <p14:creationId xmlns="" xmlns:p14="http://schemas.microsoft.com/office/powerpoint/2010/main" val="3206996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7FC3B6-DB34-4D51-873B-665A1EC3208B}" type="datetimeFigureOut">
              <a:rPr lang="en-AU" smtClean="0"/>
              <a:pPr/>
              <a:t>19/05/2019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10C021E2-7F25-4A00-A039-C3CA9F59BA77}" type="slidenum">
              <a:rPr lang="en-AU" smtClean="0"/>
              <a:pPr/>
              <a:t>‹#›</a:t>
            </a:fld>
            <a:endParaRPr lang="en-AU" dirty="0"/>
          </a:p>
        </p:txBody>
      </p:sp>
    </p:spTree>
    <p:extLst>
      <p:ext uri="{BB962C8B-B14F-4D97-AF65-F5344CB8AC3E}">
        <p14:creationId xmlns="" xmlns:p14="http://schemas.microsoft.com/office/powerpoint/2010/main" val="3107261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7FC3B6-DB34-4D51-873B-665A1EC3208B}" type="datetimeFigureOut">
              <a:rPr lang="en-AU" smtClean="0"/>
              <a:pPr/>
              <a:t>19/05/2019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10C021E2-7F25-4A00-A039-C3CA9F59BA77}" type="slidenum">
              <a:rPr lang="en-AU" smtClean="0"/>
              <a:pPr/>
              <a:t>‹#›</a:t>
            </a:fld>
            <a:endParaRPr lang="en-AU" dirty="0"/>
          </a:p>
        </p:txBody>
      </p:sp>
    </p:spTree>
    <p:extLst>
      <p:ext uri="{BB962C8B-B14F-4D97-AF65-F5344CB8AC3E}">
        <p14:creationId xmlns="" xmlns:p14="http://schemas.microsoft.com/office/powerpoint/2010/main" val="229225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7FC3B6-DB34-4D51-873B-665A1EC3208B}" type="datetimeFigureOut">
              <a:rPr lang="en-AU" smtClean="0"/>
              <a:pPr/>
              <a:t>19/05/2019</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10C021E2-7F25-4A00-A039-C3CA9F59BA77}" type="slidenum">
              <a:rPr lang="en-AU" smtClean="0"/>
              <a:pPr/>
              <a:t>‹#›</a:t>
            </a:fld>
            <a:endParaRPr lang="en-AU" dirty="0"/>
          </a:p>
        </p:txBody>
      </p:sp>
    </p:spTree>
    <p:extLst>
      <p:ext uri="{BB962C8B-B14F-4D97-AF65-F5344CB8AC3E}">
        <p14:creationId xmlns="" xmlns:p14="http://schemas.microsoft.com/office/powerpoint/2010/main" val="2995555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7FC3B6-DB34-4D51-873B-665A1EC3208B}" type="datetimeFigureOut">
              <a:rPr lang="en-AU" smtClean="0"/>
              <a:pPr/>
              <a:t>19/05/2019</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10C021E2-7F25-4A00-A039-C3CA9F59BA77}" type="slidenum">
              <a:rPr lang="en-AU" smtClean="0"/>
              <a:pPr/>
              <a:t>‹#›</a:t>
            </a:fld>
            <a:endParaRPr lang="en-AU" dirty="0"/>
          </a:p>
        </p:txBody>
      </p:sp>
    </p:spTree>
    <p:extLst>
      <p:ext uri="{BB962C8B-B14F-4D97-AF65-F5344CB8AC3E}">
        <p14:creationId xmlns="" xmlns:p14="http://schemas.microsoft.com/office/powerpoint/2010/main" val="4049259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7FC3B6-DB34-4D51-873B-665A1EC3208B}" type="datetimeFigureOut">
              <a:rPr lang="en-AU" smtClean="0"/>
              <a:pPr/>
              <a:t>19/05/2019</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10C021E2-7F25-4A00-A039-C3CA9F59BA77}" type="slidenum">
              <a:rPr lang="en-AU" smtClean="0"/>
              <a:pPr/>
              <a:t>‹#›</a:t>
            </a:fld>
            <a:endParaRPr lang="en-AU" dirty="0"/>
          </a:p>
        </p:txBody>
      </p:sp>
    </p:spTree>
    <p:extLst>
      <p:ext uri="{BB962C8B-B14F-4D97-AF65-F5344CB8AC3E}">
        <p14:creationId xmlns="" xmlns:p14="http://schemas.microsoft.com/office/powerpoint/2010/main" val="883815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7FC3B6-DB34-4D51-873B-665A1EC3208B}" type="datetimeFigureOut">
              <a:rPr lang="en-AU" smtClean="0"/>
              <a:pPr/>
              <a:t>19/05/2019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10C021E2-7F25-4A00-A039-C3CA9F59BA77}" type="slidenum">
              <a:rPr lang="en-AU" smtClean="0"/>
              <a:pPr/>
              <a:t>‹#›</a:t>
            </a:fld>
            <a:endParaRPr lang="en-AU" dirty="0"/>
          </a:p>
        </p:txBody>
      </p:sp>
    </p:spTree>
    <p:extLst>
      <p:ext uri="{BB962C8B-B14F-4D97-AF65-F5344CB8AC3E}">
        <p14:creationId xmlns="" xmlns:p14="http://schemas.microsoft.com/office/powerpoint/2010/main" val="4284179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7FC3B6-DB34-4D51-873B-665A1EC3208B}" type="datetimeFigureOut">
              <a:rPr lang="en-AU" smtClean="0"/>
              <a:pPr/>
              <a:t>19/05/2019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10C021E2-7F25-4A00-A039-C3CA9F59BA77}" type="slidenum">
              <a:rPr lang="en-AU" smtClean="0"/>
              <a:pPr/>
              <a:t>‹#›</a:t>
            </a:fld>
            <a:endParaRPr lang="en-AU" dirty="0"/>
          </a:p>
        </p:txBody>
      </p:sp>
    </p:spTree>
    <p:extLst>
      <p:ext uri="{BB962C8B-B14F-4D97-AF65-F5344CB8AC3E}">
        <p14:creationId xmlns="" xmlns:p14="http://schemas.microsoft.com/office/powerpoint/2010/main" val="3230008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7FC3B6-DB34-4D51-873B-665A1EC3208B}" type="datetimeFigureOut">
              <a:rPr lang="en-AU" smtClean="0"/>
              <a:pPr/>
              <a:t>19/05/2019</a:t>
            </a:fld>
            <a:endParaRPr lang="en-AU"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0C021E2-7F25-4A00-A039-C3CA9F59BA77}" type="slidenum">
              <a:rPr lang="en-AU" smtClean="0"/>
              <a:pPr/>
              <a:t>‹#›</a:t>
            </a:fld>
            <a:endParaRPr lang="en-AU" dirty="0"/>
          </a:p>
        </p:txBody>
      </p:sp>
    </p:spTree>
    <p:extLst>
      <p:ext uri="{BB962C8B-B14F-4D97-AF65-F5344CB8AC3E}">
        <p14:creationId xmlns="" xmlns:p14="http://schemas.microsoft.com/office/powerpoint/2010/main" val="2775825469"/>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 id="2147483862" r:id="rId12"/>
    <p:sldLayoutId id="2147483863" r:id="rId13"/>
    <p:sldLayoutId id="2147483864" r:id="rId14"/>
    <p:sldLayoutId id="2147483865" r:id="rId15"/>
    <p:sldLayoutId id="214748386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602" y="0"/>
            <a:ext cx="8596668" cy="488197"/>
          </a:xfrm>
        </p:spPr>
        <p:txBody>
          <a:bodyPr>
            <a:normAutofit fontScale="90000"/>
          </a:bodyPr>
          <a:lstStyle/>
          <a:p>
            <a:r>
              <a:rPr lang="en-AU" b="1" dirty="0" smtClean="0">
                <a:solidFill>
                  <a:schemeClr val="tx1"/>
                </a:solidFill>
              </a:rPr>
              <a:t>                         </a:t>
            </a:r>
            <a:r>
              <a:rPr lang="en-US" dirty="0" smtClean="0">
                <a:solidFill>
                  <a:schemeClr val="tx1"/>
                </a:solidFill>
              </a:rPr>
              <a:t>Matthew 24 :1-3   (NKJV) </a:t>
            </a:r>
            <a:endParaRPr lang="en-AU"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1" y="503696"/>
            <a:ext cx="11994776" cy="6219834"/>
          </a:xfrm>
        </p:spPr>
        <p:txBody>
          <a:bodyPr>
            <a:normAutofit/>
          </a:bodyPr>
          <a:lstStyle/>
          <a:p>
            <a:r>
              <a:rPr lang="en-US" sz="3600" dirty="0" smtClean="0">
                <a:latin typeface="Arial" pitchFamily="34" charset="0"/>
                <a:cs typeface="Arial" pitchFamily="34" charset="0"/>
              </a:rPr>
              <a:t>Then </a:t>
            </a:r>
            <a:r>
              <a:rPr lang="en-US" sz="3600" u="sng" dirty="0" smtClean="0">
                <a:latin typeface="Arial" pitchFamily="34" charset="0"/>
                <a:cs typeface="Arial" pitchFamily="34" charset="0"/>
              </a:rPr>
              <a:t>Jesus went out and departed from the temple</a:t>
            </a:r>
            <a:r>
              <a:rPr lang="en-US" sz="3600" dirty="0" smtClean="0">
                <a:latin typeface="Arial" pitchFamily="34" charset="0"/>
                <a:cs typeface="Arial" pitchFamily="34" charset="0"/>
              </a:rPr>
              <a:t>, and His disciples came up to show Him the buildings of the temple.</a:t>
            </a:r>
            <a:r>
              <a:rPr lang="en-US" sz="3600" b="1" dirty="0" smtClean="0">
                <a:latin typeface="Arial" pitchFamily="34" charset="0"/>
                <a:cs typeface="Arial" pitchFamily="34" charset="0"/>
              </a:rPr>
              <a:t> </a:t>
            </a:r>
            <a:r>
              <a:rPr lang="en-US" sz="3600" u="sng" dirty="0" smtClean="0">
                <a:latin typeface="Arial" pitchFamily="34" charset="0"/>
                <a:cs typeface="Arial" pitchFamily="34" charset="0"/>
              </a:rPr>
              <a:t>[his disciples pointed out how very impressive the Temple architecture was. ]</a:t>
            </a:r>
            <a:r>
              <a:rPr lang="en-US" sz="3600" baseline="30000" dirty="0" smtClean="0">
                <a:latin typeface="Arial" pitchFamily="34" charset="0"/>
                <a:cs typeface="Arial" pitchFamily="34" charset="0"/>
              </a:rPr>
              <a:t>2 </a:t>
            </a:r>
            <a:r>
              <a:rPr lang="en-US" sz="3600" dirty="0" smtClean="0">
                <a:latin typeface="Arial" pitchFamily="34" charset="0"/>
                <a:cs typeface="Arial" pitchFamily="34" charset="0"/>
              </a:rPr>
              <a:t>And Jesus said to them, “Do you not see all these things? Assuredly, I say to you,</a:t>
            </a:r>
            <a:r>
              <a:rPr lang="en-US" sz="3600" u="sng" dirty="0" smtClean="0">
                <a:latin typeface="Arial" pitchFamily="34" charset="0"/>
                <a:cs typeface="Arial" pitchFamily="34" charset="0"/>
              </a:rPr>
              <a:t> not </a:t>
            </a:r>
            <a:r>
              <a:rPr lang="en-US" sz="3600" i="1" u="sng" dirty="0" smtClean="0">
                <a:latin typeface="Arial" pitchFamily="34" charset="0"/>
                <a:cs typeface="Arial" pitchFamily="34" charset="0"/>
              </a:rPr>
              <a:t>one</a:t>
            </a:r>
            <a:r>
              <a:rPr lang="en-US" sz="3600" u="sng" dirty="0" smtClean="0">
                <a:latin typeface="Arial" pitchFamily="34" charset="0"/>
                <a:cs typeface="Arial" pitchFamily="34" charset="0"/>
              </a:rPr>
              <a:t> stone shall be left here upon another, that shall not be thrown down.”</a:t>
            </a:r>
            <a:r>
              <a:rPr lang="en-US" sz="3600" baseline="30000" dirty="0" smtClean="0">
                <a:latin typeface="Arial" pitchFamily="34" charset="0"/>
                <a:cs typeface="Arial" pitchFamily="34" charset="0"/>
              </a:rPr>
              <a:t>3 </a:t>
            </a:r>
            <a:r>
              <a:rPr lang="en-US" sz="3600" dirty="0" smtClean="0">
                <a:latin typeface="Arial" pitchFamily="34" charset="0"/>
                <a:cs typeface="Arial" pitchFamily="34" charset="0"/>
              </a:rPr>
              <a:t>Now as He sat on the Mount of Olives, </a:t>
            </a:r>
            <a:r>
              <a:rPr lang="en-US" sz="3600" u="sng" dirty="0" smtClean="0">
                <a:latin typeface="Arial" pitchFamily="34" charset="0"/>
                <a:cs typeface="Arial" pitchFamily="34" charset="0"/>
              </a:rPr>
              <a:t>the disciples came to Him privately,</a:t>
            </a:r>
            <a:r>
              <a:rPr lang="en-US" sz="3600" dirty="0" smtClean="0">
                <a:latin typeface="Arial" pitchFamily="34" charset="0"/>
                <a:cs typeface="Arial" pitchFamily="34" charset="0"/>
              </a:rPr>
              <a:t> saying, “Tell us, when will these things be? And what </a:t>
            </a:r>
            <a:r>
              <a:rPr lang="en-US" sz="3600" i="1" dirty="0" smtClean="0">
                <a:latin typeface="Arial" pitchFamily="34" charset="0"/>
                <a:cs typeface="Arial" pitchFamily="34" charset="0"/>
              </a:rPr>
              <a:t>will be </a:t>
            </a:r>
            <a:r>
              <a:rPr lang="en-US" sz="3600" dirty="0" smtClean="0">
                <a:latin typeface="Arial" pitchFamily="34" charset="0"/>
                <a:cs typeface="Arial" pitchFamily="34" charset="0"/>
              </a:rPr>
              <a:t>the sign of Your coming, and of the end of the age?”</a:t>
            </a:r>
            <a:endParaRPr lang="en-AU" sz="3600" b="1"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602" y="131736"/>
            <a:ext cx="8596668" cy="464949"/>
          </a:xfrm>
        </p:spPr>
        <p:txBody>
          <a:bodyPr>
            <a:normAutofit fontScale="90000"/>
          </a:bodyPr>
          <a:lstStyle/>
          <a:p>
            <a:r>
              <a:rPr lang="en-US" b="1" dirty="0" smtClean="0"/>
              <a:t>                 </a:t>
            </a:r>
            <a:r>
              <a:rPr lang="en-US" b="1" dirty="0" smtClean="0">
                <a:solidFill>
                  <a:schemeClr val="tx1"/>
                </a:solidFill>
              </a:rPr>
              <a:t>Matthew </a:t>
            </a:r>
            <a:r>
              <a:rPr lang="en-US" b="1" dirty="0" smtClean="0">
                <a:solidFill>
                  <a:schemeClr val="tx1"/>
                </a:solidFill>
              </a:rPr>
              <a:t>7:21-23  (NIV) </a:t>
            </a:r>
            <a:endParaRPr lang="en-AU" dirty="0">
              <a:solidFill>
                <a:schemeClr val="tx1"/>
              </a:solidFill>
            </a:endParaRPr>
          </a:p>
        </p:txBody>
      </p:sp>
      <p:sp>
        <p:nvSpPr>
          <p:cNvPr id="3" name="Content Placeholder 2"/>
          <p:cNvSpPr>
            <a:spLocks noGrp="1"/>
          </p:cNvSpPr>
          <p:nvPr>
            <p:ph idx="1"/>
          </p:nvPr>
        </p:nvSpPr>
        <p:spPr>
          <a:xfrm>
            <a:off x="100739" y="650928"/>
            <a:ext cx="11894037" cy="6072601"/>
          </a:xfrm>
        </p:spPr>
        <p:txBody>
          <a:bodyPr>
            <a:normAutofit fontScale="92500" lnSpcReduction="20000"/>
          </a:bodyPr>
          <a:lstStyle/>
          <a:p>
            <a:r>
              <a:rPr lang="en-AU" sz="3200" dirty="0" smtClean="0"/>
              <a:t> </a:t>
            </a:r>
          </a:p>
          <a:p>
            <a:r>
              <a:rPr lang="en-US" sz="4000" baseline="30000" dirty="0" smtClean="0"/>
              <a:t>21 </a:t>
            </a:r>
            <a:r>
              <a:rPr lang="en-US" sz="4000" dirty="0" smtClean="0"/>
              <a:t>“Not everyone who says to me, </a:t>
            </a:r>
            <a:r>
              <a:rPr lang="en-US" sz="4000" u="sng" dirty="0" smtClean="0"/>
              <a:t>‘Lord, Lord,’</a:t>
            </a:r>
            <a:r>
              <a:rPr lang="en-US" sz="4000" dirty="0" smtClean="0"/>
              <a:t> will enter the kingdom of heaven, but only the one who does the will of my Father who is in heaven. </a:t>
            </a:r>
            <a:r>
              <a:rPr lang="en-US" sz="4000" baseline="30000" dirty="0" smtClean="0"/>
              <a:t>22 </a:t>
            </a:r>
            <a:r>
              <a:rPr lang="en-US" sz="4000" dirty="0" smtClean="0"/>
              <a:t>Many will say to me on that day, ‘Lord, Lord, did we not prophesy in your name and in your name drive out demons and in your name perform many miracles?’ </a:t>
            </a:r>
            <a:r>
              <a:rPr lang="en-US" sz="4000" baseline="30000" dirty="0" smtClean="0"/>
              <a:t>23 </a:t>
            </a:r>
            <a:r>
              <a:rPr lang="en-US" sz="4000" dirty="0" smtClean="0"/>
              <a:t>Then I will tell them plainly, ‘I never knew you. Away from me, you evildoers!’</a:t>
            </a:r>
            <a:endParaRPr lang="en-AU" sz="4000" b="1" dirty="0" smtClean="0"/>
          </a:p>
          <a:p>
            <a:endParaRPr lang="en-AU" sz="4000" dirty="0" smtClean="0"/>
          </a:p>
          <a:p>
            <a:endParaRPr lang="en-AU" sz="3200" dirty="0" smtClean="0"/>
          </a:p>
          <a:p>
            <a:r>
              <a:rPr lang="en-AU" sz="3200" dirty="0" smtClean="0"/>
              <a:t> </a:t>
            </a:r>
          </a:p>
          <a:p>
            <a:endParaRPr lang="en-AU" sz="3200" dirty="0" smtClean="0"/>
          </a:p>
          <a:p>
            <a:endParaRPr lang="en-AU"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602" y="131736"/>
            <a:ext cx="8596668" cy="464949"/>
          </a:xfrm>
        </p:spPr>
        <p:txBody>
          <a:bodyPr>
            <a:normAutofit fontScale="90000"/>
          </a:bodyPr>
          <a:lstStyle/>
          <a:p>
            <a:r>
              <a:rPr lang="en-US" b="1" dirty="0" smtClean="0"/>
              <a:t>                      </a:t>
            </a:r>
            <a:r>
              <a:rPr lang="en-US" b="1" dirty="0" smtClean="0">
                <a:solidFill>
                  <a:schemeClr val="tx1"/>
                </a:solidFill>
              </a:rPr>
              <a:t> </a:t>
            </a:r>
            <a:endParaRPr lang="en-AU" b="1" dirty="0">
              <a:solidFill>
                <a:schemeClr val="tx1"/>
              </a:solidFill>
            </a:endParaRPr>
          </a:p>
        </p:txBody>
      </p:sp>
      <p:sp>
        <p:nvSpPr>
          <p:cNvPr id="3" name="Content Placeholder 2"/>
          <p:cNvSpPr>
            <a:spLocks noGrp="1"/>
          </p:cNvSpPr>
          <p:nvPr>
            <p:ph idx="1"/>
          </p:nvPr>
        </p:nvSpPr>
        <p:spPr>
          <a:xfrm>
            <a:off x="100739" y="650928"/>
            <a:ext cx="11894037" cy="6072601"/>
          </a:xfrm>
        </p:spPr>
        <p:txBody>
          <a:bodyPr>
            <a:normAutofit/>
          </a:bodyPr>
          <a:lstStyle/>
          <a:p>
            <a:r>
              <a:rPr lang="en-US" sz="4800" dirty="0" smtClean="0"/>
              <a:t>Ps 127 :1 (GNT )  If the </a:t>
            </a:r>
            <a:r>
              <a:rPr lang="en-US" sz="4800" cap="small" dirty="0" smtClean="0"/>
              <a:t>Lord</a:t>
            </a:r>
            <a:r>
              <a:rPr lang="en-US" sz="4800" dirty="0" smtClean="0"/>
              <a:t> does not build the house, the work of the builders is useless</a:t>
            </a:r>
            <a:endParaRPr lang="en-AU" sz="4800" dirty="0" smtClean="0"/>
          </a:p>
          <a:p>
            <a:r>
              <a:rPr lang="en-AU" sz="4800" dirty="0" smtClean="0"/>
              <a:t> </a:t>
            </a:r>
            <a:endParaRPr lang="en-AU" sz="4800" b="1" dirty="0" smtClean="0"/>
          </a:p>
          <a:p>
            <a:r>
              <a:rPr lang="en-AU" sz="4800" dirty="0" smtClean="0"/>
              <a:t>Mark 8:36 </a:t>
            </a:r>
            <a:r>
              <a:rPr lang="en-AU" sz="4800" dirty="0" smtClean="0"/>
              <a:t>(</a:t>
            </a:r>
            <a:r>
              <a:rPr lang="en-AU" sz="4800" dirty="0" smtClean="0"/>
              <a:t>NIV)</a:t>
            </a:r>
            <a:r>
              <a:rPr lang="en-AU" sz="4800" baseline="30000" dirty="0" smtClean="0"/>
              <a:t>36 </a:t>
            </a:r>
            <a:r>
              <a:rPr lang="en-AU" sz="4800" dirty="0" smtClean="0"/>
              <a:t>What good is it for someone to gain the whole world, yet forfeit their soul?</a:t>
            </a:r>
            <a:endParaRPr lang="en-AU" sz="4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602" y="131736"/>
            <a:ext cx="8596668" cy="464949"/>
          </a:xfrm>
        </p:spPr>
        <p:txBody>
          <a:bodyPr>
            <a:normAutofit fontScale="90000"/>
          </a:bodyPr>
          <a:lstStyle/>
          <a:p>
            <a:r>
              <a:rPr lang="en-AU" dirty="0" smtClean="0"/>
              <a:t>                         </a:t>
            </a:r>
            <a:r>
              <a:rPr lang="en-US" dirty="0" smtClean="0">
                <a:solidFill>
                  <a:schemeClr val="tx1"/>
                </a:solidFill>
              </a:rPr>
              <a:t>Revelation 21:22 </a:t>
            </a:r>
            <a:r>
              <a:rPr lang="en-US" b="1" baseline="30000" dirty="0" smtClean="0">
                <a:solidFill>
                  <a:schemeClr val="tx1"/>
                </a:solidFill>
              </a:rPr>
              <a:t> </a:t>
            </a:r>
            <a:endParaRPr lang="en-AU" b="1" dirty="0">
              <a:solidFill>
                <a:schemeClr val="tx1"/>
              </a:solidFill>
            </a:endParaRPr>
          </a:p>
        </p:txBody>
      </p:sp>
      <p:sp>
        <p:nvSpPr>
          <p:cNvPr id="3" name="Content Placeholder 2"/>
          <p:cNvSpPr>
            <a:spLocks noGrp="1"/>
          </p:cNvSpPr>
          <p:nvPr>
            <p:ph idx="1"/>
          </p:nvPr>
        </p:nvSpPr>
        <p:spPr>
          <a:xfrm>
            <a:off x="100739" y="650928"/>
            <a:ext cx="11894037" cy="6072601"/>
          </a:xfrm>
        </p:spPr>
        <p:txBody>
          <a:bodyPr>
            <a:normAutofit/>
          </a:bodyPr>
          <a:lstStyle/>
          <a:p>
            <a:r>
              <a:rPr lang="en-US" sz="4800" dirty="0" smtClean="0"/>
              <a:t>I saw no temple in the city, for the Lord God Almighty and the Lamb are its temple. </a:t>
            </a:r>
            <a:endParaRPr lang="en-AU" sz="4800" dirty="0" smtClean="0"/>
          </a:p>
          <a:p>
            <a:r>
              <a:rPr lang="en-US" sz="4800" b="1" dirty="0" smtClean="0"/>
              <a:t> </a:t>
            </a:r>
            <a:endParaRPr lang="en-AU" sz="4800"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1031</TotalTime>
  <Words>42</Words>
  <Application>Microsoft Office PowerPoint</Application>
  <PresentationFormat>Custom</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Facet</vt:lpstr>
      <vt:lpstr>                         Matthew 24 :1-3   (NKJV) </vt:lpstr>
      <vt:lpstr>                 Matthew 7:21-23  (NIV) </vt:lpstr>
      <vt:lpstr>                       </vt:lpstr>
      <vt:lpstr>                         Revelation 21:22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dc:title>
  <dc:creator>Beachside</dc:creator>
  <cp:lastModifiedBy>Vanie</cp:lastModifiedBy>
  <cp:revision>88</cp:revision>
  <dcterms:created xsi:type="dcterms:W3CDTF">2017-02-25T18:49:51Z</dcterms:created>
  <dcterms:modified xsi:type="dcterms:W3CDTF">2019-05-18T20:36:47Z</dcterms:modified>
</cp:coreProperties>
</file>